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6134100" cy="2032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28700" y="787400"/>
            <a:ext cx="0" cy="1701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679700" y="787400"/>
            <a:ext cx="0" cy="990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679700" y="2235200"/>
            <a:ext cx="0" cy="254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343400" y="787400"/>
            <a:ext cx="0" cy="990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4343400" y="2235200"/>
            <a:ext cx="0" cy="254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5994400" y="787400"/>
            <a:ext cx="0" cy="1701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723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0" name=""/>
          <p:cNvSpPr/>
          <p:nvPr/>
        </p:nvSpPr>
        <p:spPr>
          <a:xfrm>
            <a:off x="2324100" y="508000"/>
            <a:ext cx="711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Router</a:t>
            </a:r>
          </a:p>
        </p:txBody>
      </p:sp>
      <p:sp>
        <p:nvSpPr>
          <p:cNvPr id="11" name=""/>
          <p:cNvSpPr/>
          <p:nvPr/>
        </p:nvSpPr>
        <p:spPr>
          <a:xfrm>
            <a:off x="3987800" y="508000"/>
            <a:ext cx="711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Router</a:t>
            </a:r>
          </a:p>
        </p:txBody>
      </p:sp>
      <p:sp>
        <p:nvSpPr>
          <p:cNvPr id="12" name=""/>
          <p:cNvSpPr/>
          <p:nvPr/>
        </p:nvSpPr>
        <p:spPr>
          <a:xfrm>
            <a:off x="56515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3" name=""/>
          <p:cNvSpPr/>
          <p:nvPr/>
        </p:nvSpPr>
        <p:spPr>
          <a:xfrm>
            <a:off x="64068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4" name=""/>
          <p:cNvCxnSpPr/>
          <p:nvPr/>
        </p:nvCxnSpPr>
        <p:spPr>
          <a:xfrm>
            <a:off x="622300" y="10604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2736545" y="1193800"/>
            <a:ext cx="1550009" cy="3937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Query/Response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(normal)</a:t>
            </a:r>
          </a:p>
        </p:txBody>
      </p:sp>
      <p:cxnSp>
        <p:nvCxnSpPr>
          <p:cNvPr id="16" name=""/>
          <p:cNvCxnSpPr/>
          <p:nvPr/>
        </p:nvCxnSpPr>
        <p:spPr>
          <a:xfrm>
            <a:off x="1035050" y="1428750"/>
            <a:ext cx="4953000" cy="0"/>
          </a:xfrm>
          <a:prstGeom prst="line"/>
          <a:ln w="12700">
            <a:prstDash val="solid"/>
            <a:headEnd type="triangle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1043413" y="1623715"/>
            <a:ext cx="4936273" cy="765768"/>
          </a:xfrm>
          <a:custGeom>
            <a:pathLst>
              <a:path w="4936273" h="765768">
                <a:moveTo>
                  <a:pt x="328186" y="160634"/>
                </a:moveTo>
                <a:lnTo>
                  <a:pt x="4608086" y="160634"/>
                </a:lnTo>
                <a:lnTo>
                  <a:pt x="4608086" y="0"/>
                </a:lnTo>
                <a:lnTo>
                  <a:pt x="4936273" y="382884"/>
                </a:lnTo>
                <a:lnTo>
                  <a:pt x="4608086" y="765768"/>
                </a:lnTo>
                <a:lnTo>
                  <a:pt x="4608086" y="605134"/>
                </a:lnTo>
                <a:lnTo>
                  <a:pt x="328186" y="605134"/>
                </a:lnTo>
                <a:lnTo>
                  <a:pt x="328186" y="765768"/>
                </a:lnTo>
                <a:lnTo>
                  <a:pt x="0" y="382884"/>
                </a:lnTo>
                <a:lnTo>
                  <a:pt x="328186" y="0"/>
                </a:lnTo>
                <a:lnTo>
                  <a:pt x="328186" y="160634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2736545" y="1828800"/>
            <a:ext cx="1550009" cy="355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Query/Response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(block)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